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A7AB-651E-4BE0-AA45-2E9AB4B6F05E}" type="datetimeFigureOut">
              <a:rPr lang="en-GB" smtClean="0"/>
              <a:pPr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B9CF-23F6-47A2-962E-723CB984E8A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Berlin Sans FB Demi" pitchFamily="34" charset="0"/>
              </a:rPr>
              <a:t>Euthanasia</a:t>
            </a:r>
            <a:endParaRPr lang="en-GB" dirty="0">
              <a:latin typeface="Berlin Sans FB Dem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140968"/>
            <a:ext cx="3619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 Demi" pitchFamily="34" charset="0"/>
              </a:rPr>
              <a:t>Review these key words:</a:t>
            </a:r>
            <a:endParaRPr lang="en-GB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dirty="0" smtClean="0"/>
              <a:t>Active Euthanasia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Passive Euthanasia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Voluntary Euthanasia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Involuntary Euthanasia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 Demi" pitchFamily="34" charset="0"/>
              </a:rPr>
              <a:t>Personhood</a:t>
            </a:r>
            <a:endParaRPr lang="en-GB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does someone become a person?</a:t>
            </a:r>
          </a:p>
          <a:p>
            <a:r>
              <a:rPr lang="en-GB" dirty="0" smtClean="0"/>
              <a:t>A question that different ethical positions will answer differently...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Can we consider someone in a PVS a person?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 Demi" pitchFamily="34" charset="0"/>
              </a:rPr>
              <a:t>Sanctity of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en-GB" dirty="0" smtClean="0"/>
              <a:t>Catholic.</a:t>
            </a:r>
            <a:endParaRPr lang="en-GB" dirty="0" smtClean="0"/>
          </a:p>
          <a:p>
            <a:r>
              <a:rPr lang="en-GB" i="1" dirty="0" smtClean="0"/>
              <a:t>Declaration of Euthanasia </a:t>
            </a:r>
            <a:r>
              <a:rPr lang="en-GB" dirty="0" smtClean="0"/>
              <a:t>(1980). This recognise that suffering can be so great (physically and psychologically) it can make one want to remove it. However, it also says ‘suffering has a great place in God’s plan of salvation’.</a:t>
            </a:r>
          </a:p>
          <a:p>
            <a:r>
              <a:rPr lang="en-GB" dirty="0" smtClean="0"/>
              <a:t>Against Natural Law and the first primary precept (preservation of life).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 Demi" pitchFamily="34" charset="0"/>
              </a:rPr>
              <a:t>Doctrine of Double Effect</a:t>
            </a:r>
            <a:endParaRPr lang="en-GB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It is the intention </a:t>
            </a:r>
            <a:r>
              <a:rPr lang="en-GB" dirty="0" smtClean="0"/>
              <a:t>which is important when using painkilling drugs which have a secondary effect of shortening life.</a:t>
            </a:r>
          </a:p>
          <a:p>
            <a:r>
              <a:rPr lang="en-GB" dirty="0" smtClean="0"/>
              <a:t>A patient may refuse treatment if it is through </a:t>
            </a:r>
            <a:r>
              <a:rPr lang="en-GB" i="1" dirty="0" smtClean="0"/>
              <a:t>extraordinary </a:t>
            </a:r>
            <a:r>
              <a:rPr lang="en-GB" dirty="0" smtClean="0"/>
              <a:t>means (over and above the essential) – and if the means of saving life is disproportionate to the pain suffered.</a:t>
            </a:r>
          </a:p>
          <a:p>
            <a:r>
              <a:rPr lang="en-GB" dirty="0" smtClean="0"/>
              <a:t>How are extraordinary means to be interpreted?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Berlin Sans FB Demi" pitchFamily="34" charset="0"/>
              </a:rPr>
              <a:t>Personhood: Different Philosophers Views:</a:t>
            </a:r>
            <a:endParaRPr lang="en-GB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Using your handout take notes on the views of:</a:t>
            </a:r>
          </a:p>
          <a:p>
            <a:endParaRPr lang="en-GB" dirty="0" smtClean="0"/>
          </a:p>
          <a:p>
            <a:r>
              <a:rPr lang="en-GB" dirty="0" err="1" smtClean="0"/>
              <a:t>Germain</a:t>
            </a:r>
            <a:r>
              <a:rPr lang="en-GB" dirty="0" smtClean="0"/>
              <a:t> </a:t>
            </a:r>
            <a:r>
              <a:rPr lang="en-GB" dirty="0" err="1" smtClean="0"/>
              <a:t>Grisez</a:t>
            </a:r>
            <a:r>
              <a:rPr lang="en-GB" dirty="0" smtClean="0"/>
              <a:t> and Joseph Boyle</a:t>
            </a:r>
          </a:p>
          <a:p>
            <a:endParaRPr lang="en-GB" dirty="0" smtClean="0"/>
          </a:p>
          <a:p>
            <a:r>
              <a:rPr lang="en-GB" dirty="0" smtClean="0"/>
              <a:t>Daniel Maguire</a:t>
            </a:r>
          </a:p>
          <a:p>
            <a:endParaRPr lang="en-GB" dirty="0" smtClean="0"/>
          </a:p>
          <a:p>
            <a:r>
              <a:rPr lang="en-GB" smtClean="0"/>
              <a:t>Peter Singer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195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Euthanasia</vt:lpstr>
      <vt:lpstr>Review these key words:</vt:lpstr>
      <vt:lpstr>Personhood</vt:lpstr>
      <vt:lpstr>Sanctity of Life</vt:lpstr>
      <vt:lpstr>Doctrine of Double Effect</vt:lpstr>
      <vt:lpstr>Personhood: Different Philosophers Views: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</dc:creator>
  <cp:lastModifiedBy>rhilton</cp:lastModifiedBy>
  <cp:revision>7</cp:revision>
  <dcterms:created xsi:type="dcterms:W3CDTF">2011-03-27T18:00:52Z</dcterms:created>
  <dcterms:modified xsi:type="dcterms:W3CDTF">2011-03-28T07:17:04Z</dcterms:modified>
</cp:coreProperties>
</file>