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C785-3CF8-4E0E-A417-784016A57270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CB35-F9E9-45CE-B193-346CE0387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8948-0A57-4C3C-B8DE-517FE74431C6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3F9A-E210-4429-8A07-72FA39DB6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3491-6D80-4681-B7B4-E15E97F02500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A40C-9259-4C21-AF0C-1482E2079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6B86-2EF4-4BFF-AB08-A8F4D2991BF2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C3A8A-FB88-47DE-A72F-F03771804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46C5-B713-499E-B0F0-B1773FF53C16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832A-91F6-4B95-A2DF-15B1114A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4DBF-931E-485E-AB76-491E9103799B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2925-4261-458E-9A4C-421F9CC57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F84C-A8B0-4307-AE5D-73A13D4E4328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0C7B-4249-4682-990D-3A6FF69C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58EC-5DC2-4743-9A6E-2665026D1133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F0AB-8812-42F6-A1DC-12CED6594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9C02-1CAA-43AA-840C-51F9EFE465F6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41EE-0688-455A-B0E5-DF6F29697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94B7-60B9-48C2-84F7-AFAFA8467949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CB02-4F4D-47AB-B94A-E4DF3DD4E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7B5A-A852-445E-8958-CA67EA7B75F4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E6B2-CC1F-4062-90C0-62BE05F91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3A2E0-8DC5-4735-9D8E-4E98E5B7D3FB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051B19-CDAC-41DE-8761-7B9D21F03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9.xml"/><Relationship Id="rId18" Type="http://schemas.openxmlformats.org/officeDocument/2006/relationships/image" Target="../media/image10.jpeg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image" Target="../media/image7.jpeg"/><Relationship Id="rId17" Type="http://schemas.openxmlformats.org/officeDocument/2006/relationships/slide" Target="slide11.xml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slide" Target="slide3.xml"/><Relationship Id="rId5" Type="http://schemas.openxmlformats.org/officeDocument/2006/relationships/slide" Target="slide6.xml"/><Relationship Id="rId15" Type="http://schemas.openxmlformats.org/officeDocument/2006/relationships/slide" Target="slide10.xml"/><Relationship Id="rId10" Type="http://schemas.openxmlformats.org/officeDocument/2006/relationships/image" Target="../media/image6.jpeg"/><Relationship Id="rId19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slide" Target="slide8.xm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solidFill>
                  <a:schemeClr val="bg1"/>
                </a:solidFill>
                <a:latin typeface="Arial Black" pitchFamily="34" charset="0"/>
              </a:rPr>
              <a:t>Living the Christian Life </a:t>
            </a:r>
            <a:r>
              <a:rPr lang="en-GB" sz="4800" dirty="0" smtClean="0">
                <a:solidFill>
                  <a:schemeClr val="bg1"/>
                </a:solidFill>
                <a:latin typeface="Arial Black" pitchFamily="34" charset="0"/>
              </a:rPr>
              <a:t>Revision</a:t>
            </a:r>
            <a:endParaRPr lang="en-GB" sz="48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019800" y="5105400"/>
            <a:ext cx="3048000" cy="1447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LO: to be a 10.4 expert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 smtClean="0"/>
              <a:t>Sermon on the Mount as a Guide for Living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How Christians use the 10 Commandments</a:t>
            </a:r>
          </a:p>
          <a:p>
            <a:r>
              <a:rPr lang="en-GB" sz="2100" b="1" dirty="0" smtClean="0"/>
              <a:t>Jesus teaches anger can lead to murder, therefore you must seek forgiveness and reconciliation.</a:t>
            </a:r>
          </a:p>
          <a:p>
            <a:r>
              <a:rPr lang="en-GB" sz="2100" b="1" dirty="0" smtClean="0"/>
              <a:t>Married Christians follow Jesus’ teaching that lustful thoughts are as bad as teaching adultery.</a:t>
            </a:r>
          </a:p>
          <a:p>
            <a:r>
              <a:rPr lang="en-GB" sz="2100" b="1" dirty="0" smtClean="0"/>
              <a:t>If you re-marry after divorce you are committing adultery.</a:t>
            </a:r>
          </a:p>
          <a:p>
            <a:r>
              <a:rPr lang="en-GB" sz="2100" b="1" dirty="0" smtClean="0"/>
              <a:t>Christians use teachings about an eye for an eye to become pacifists.</a:t>
            </a:r>
            <a:endParaRPr lang="en-GB" sz="21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Why Christians use the 10 Commandments</a:t>
            </a:r>
          </a:p>
          <a:p>
            <a:r>
              <a:rPr lang="en-GB" sz="2100" b="1" dirty="0" smtClean="0"/>
              <a:t>These teachings have more detail than the 10 Commandments.</a:t>
            </a:r>
          </a:p>
          <a:p>
            <a:r>
              <a:rPr lang="en-GB" sz="2100" b="1" dirty="0" smtClean="0"/>
              <a:t>It says the old Jewish ways have been fulfilled by the new law of Jesus.</a:t>
            </a:r>
          </a:p>
          <a:p>
            <a:r>
              <a:rPr lang="en-GB" sz="2100" b="1" dirty="0" smtClean="0"/>
              <a:t>It explains thoughts and feelings are as important as actions.</a:t>
            </a:r>
          </a:p>
          <a:p>
            <a:r>
              <a:rPr lang="en-GB" sz="2100" b="1" dirty="0" smtClean="0"/>
              <a:t>If Jesus thought disciples needed teaching, it must be important for today.</a:t>
            </a:r>
            <a:endParaRPr lang="en-GB" sz="2100" b="1" dirty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BACK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 smtClean="0"/>
              <a:t>Why Catholics Help Relieve Poverty and Suffering in the UK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algn="ctr">
              <a:buNone/>
            </a:pPr>
            <a:r>
              <a:rPr lang="en-GB" sz="3200" b="1" dirty="0" smtClean="0"/>
              <a:t>Why Catholics Should help People</a:t>
            </a:r>
          </a:p>
          <a:p>
            <a:pPr algn="ctr">
              <a:buNone/>
            </a:pPr>
            <a:endParaRPr lang="en-GB" sz="3200" b="1" dirty="0" smtClean="0"/>
          </a:p>
          <a:p>
            <a:r>
              <a:rPr lang="en-GB" b="1" dirty="0" smtClean="0"/>
              <a:t>Jesus said riches must be used to help the poor.</a:t>
            </a:r>
          </a:p>
          <a:p>
            <a:r>
              <a:rPr lang="en-GB" b="1" dirty="0" smtClean="0"/>
              <a:t>All humans are equal and all things on Earth have been given for people to help each other.</a:t>
            </a:r>
          </a:p>
          <a:p>
            <a:r>
              <a:rPr lang="en-GB" b="1" dirty="0" smtClean="0"/>
              <a:t>The parable of the Sheep and the Goats says people should help each other.</a:t>
            </a:r>
          </a:p>
          <a:p>
            <a:r>
              <a:rPr lang="en-GB" b="1" dirty="0" smtClean="0"/>
              <a:t>It’s a way of loving your neighbour.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BACK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artsagainstcuts.files.wordpress.com/2010/12/newsnight_paxman2_hi003380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52979" cy="68580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/>
          <a:srcRect l="12790" t="32816" r="78828" b="52772"/>
          <a:stretch>
            <a:fillRect/>
          </a:stretch>
        </p:blipFill>
        <p:spPr bwMode="auto">
          <a:xfrm>
            <a:off x="1259632" y="1484784"/>
            <a:ext cx="1728192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Berlin Sans FB Demi" pitchFamily="34" charset="0"/>
              </a:rPr>
              <a:t>“Christians should never fight back”</a:t>
            </a:r>
            <a:endParaRPr lang="en-GB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028" name="Picture 4" descr="http://i.telegraph.co.uk/multimedia/archive/02144/haye_chisora_214442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829" y="3284984"/>
            <a:ext cx="3408171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uatglob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8588"/>
            <a:ext cx="17526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buatbonek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019800"/>
            <a:ext cx="2638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buatkardus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4343400"/>
            <a:ext cx="2171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buatpalang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2975" y="1905000"/>
            <a:ext cx="26384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buatpin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304800"/>
            <a:ext cx="2114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buatpipa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982663"/>
            <a:ext cx="2133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buatricecooker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86575" y="3886200"/>
            <a:ext cx="2257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buatsusu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200" y="4800600"/>
            <a:ext cx="1771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buattas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2133600"/>
            <a:ext cx="16478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62000" y="101600"/>
            <a:ext cx="152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Key Words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00" y="3810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Vocation in daily life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1066800"/>
            <a:ext cx="167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Vocation and holy orders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19812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Ten Commandments</a:t>
            </a:r>
          </a:p>
        </p:txBody>
      </p:sp>
      <p:sp>
        <p:nvSpPr>
          <p:cNvPr id="3087" name="TextBox 17"/>
          <p:cNvSpPr txBox="1">
            <a:spLocks noChangeArrowheads="1"/>
          </p:cNvSpPr>
          <p:nvPr/>
        </p:nvSpPr>
        <p:spPr bwMode="auto">
          <a:xfrm>
            <a:off x="152400" y="22860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B050"/>
                </a:solidFill>
                <a:latin typeface="Calibri" pitchFamily="34" charset="0"/>
              </a:rPr>
              <a:t>St Vincent de Paul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0" y="4191000"/>
            <a:ext cx="1828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Sermon on the Mount as a guide for Living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9200" y="4876800"/>
            <a:ext cx="14478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Why Catholics Relieve Poverty and Suffering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4419600"/>
            <a:ext cx="1752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Sermon on the Mount and Money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62484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Golden Rule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smtClean="0">
                <a:solidFill>
                  <a:schemeClr val="bg1"/>
                </a:solidFill>
              </a:rPr>
              <a:t>Vocation and Daily Life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316288" cy="4824536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b="1" dirty="0" smtClean="0">
                <a:solidFill>
                  <a:srgbClr val="002060"/>
                </a:solidFill>
              </a:rPr>
              <a:t>How</a:t>
            </a:r>
          </a:p>
          <a:p>
            <a:pPr eaLnBrk="1" hangingPunct="1"/>
            <a:r>
              <a:rPr lang="en-US" sz="2100" b="1" dirty="0" smtClean="0">
                <a:solidFill>
                  <a:srgbClr val="002060"/>
                </a:solidFill>
              </a:rPr>
              <a:t>By choosing caring profession e.g. doctor, care worker, nurse, counselor, they can show love for God.</a:t>
            </a:r>
          </a:p>
          <a:p>
            <a:pPr eaLnBrk="1" hangingPunct="1"/>
            <a:r>
              <a:rPr lang="en-US" sz="2100" b="1" dirty="0" smtClean="0">
                <a:solidFill>
                  <a:srgbClr val="002060"/>
                </a:solidFill>
              </a:rPr>
              <a:t>Marriage and bringing up children in a Christian family means the parents act as disciples through teaching the word of God.</a:t>
            </a:r>
          </a:p>
          <a:p>
            <a:pPr eaLnBrk="1" hangingPunct="1"/>
            <a:r>
              <a:rPr lang="en-US" sz="2100" b="1" dirty="0" smtClean="0">
                <a:solidFill>
                  <a:srgbClr val="002060"/>
                </a:solidFill>
              </a:rPr>
              <a:t>Showing love of thy neighbor show love of God.</a:t>
            </a:r>
          </a:p>
          <a:p>
            <a:pPr eaLnBrk="1" hangingPunct="1"/>
            <a:r>
              <a:rPr lang="en-US" sz="2100" b="1" dirty="0" smtClean="0">
                <a:solidFill>
                  <a:srgbClr val="002060"/>
                </a:solidFill>
              </a:rPr>
              <a:t>Being honest at work, being fair, standing up for justice etc.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316288" cy="4752528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Why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Vocation is about the whole of life and serving </a:t>
            </a:r>
            <a:r>
              <a:rPr lang="en-GB" sz="2100" b="1" dirty="0" smtClean="0">
                <a:solidFill>
                  <a:srgbClr val="002060"/>
                </a:solidFill>
              </a:rPr>
              <a:t>God in </a:t>
            </a:r>
            <a:r>
              <a:rPr lang="en-GB" sz="2100" b="1" dirty="0" smtClean="0">
                <a:solidFill>
                  <a:srgbClr val="002060"/>
                </a:solidFill>
              </a:rPr>
              <a:t>all they do.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Jesus’ final command to his disciples was to ‘baptise all nations’. This means they show their faith in all they do.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Vocation is a call to love God and love thy neighbour which is the greatest commandment.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It cannot be restricted to church or Sundays – it must be in everything a Christian does.</a:t>
            </a:r>
            <a:endParaRPr lang="en-GB" sz="2100" b="1" dirty="0">
              <a:solidFill>
                <a:srgbClr val="002060"/>
              </a:solidFill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BACK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smtClean="0"/>
              <a:t>St Vincent de Paul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St Vincent de Paul Society helps relieve suffering in the UK by:</a:t>
            </a:r>
          </a:p>
          <a:p>
            <a:r>
              <a:rPr lang="en-GB" sz="2700" b="1" dirty="0" smtClean="0"/>
              <a:t>Visiting the lonely/bereaved, depressed and the housebound.</a:t>
            </a:r>
          </a:p>
          <a:p>
            <a:r>
              <a:rPr lang="en-GB" sz="2700" b="1" dirty="0" smtClean="0"/>
              <a:t>Organising holiday schemes for poor, broken, family carers, poor families etc.</a:t>
            </a:r>
          </a:p>
          <a:p>
            <a:r>
              <a:rPr lang="en-GB" sz="2700" b="1" dirty="0" smtClean="0"/>
              <a:t>Organising furniture stores which can be used when housing the homeless.</a:t>
            </a:r>
          </a:p>
          <a:p>
            <a:r>
              <a:rPr lang="en-GB" sz="2700" b="1" dirty="0" smtClean="0"/>
              <a:t>Organising housing associations to provide affordable housing the disadvantaged.</a:t>
            </a:r>
          </a:p>
          <a:p>
            <a:pPr eaLnBrk="1" hangingPunct="1"/>
            <a:endParaRPr lang="en-US" sz="2900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BACK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smtClean="0">
                <a:solidFill>
                  <a:schemeClr val="bg1"/>
                </a:solidFill>
              </a:rPr>
              <a:t>Key Words</a:t>
            </a:r>
            <a:endParaRPr lang="en-GB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Write the definitions in your book:</a:t>
            </a:r>
          </a:p>
          <a:p>
            <a:pPr eaLnBrk="1" hangingPunct="1">
              <a:buNone/>
            </a:pPr>
            <a:endParaRPr lang="en-US" b="1" dirty="0" smtClean="0"/>
          </a:p>
          <a:p>
            <a:r>
              <a:rPr lang="en-US" b="1" dirty="0" smtClean="0"/>
              <a:t>Active Life</a:t>
            </a:r>
          </a:p>
          <a:p>
            <a:r>
              <a:rPr lang="en-US" b="1" dirty="0" smtClean="0"/>
              <a:t>Displaying Religion</a:t>
            </a:r>
          </a:p>
          <a:p>
            <a:r>
              <a:rPr lang="en-US" b="1" dirty="0" smtClean="0"/>
              <a:t>Holy Orders</a:t>
            </a:r>
          </a:p>
          <a:p>
            <a:r>
              <a:rPr lang="en-US" b="1" dirty="0" smtClean="0"/>
              <a:t>The Laws of Moses</a:t>
            </a:r>
          </a:p>
          <a:p>
            <a:r>
              <a:rPr lang="en-US" b="1" dirty="0" smtClean="0"/>
              <a:t>Vocation</a:t>
            </a:r>
          </a:p>
          <a:p>
            <a:r>
              <a:rPr lang="en-US" b="1" dirty="0" smtClean="0"/>
              <a:t>The evangelical Counsels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BACK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Golden Rule</a:t>
            </a:r>
            <a:br>
              <a:rPr lang="en-US" sz="3600" dirty="0" smtClean="0"/>
            </a:br>
            <a:r>
              <a:rPr lang="en-US" sz="3600" i="1" smtClean="0">
                <a:solidFill>
                  <a:srgbClr val="C00000"/>
                </a:solidFill>
              </a:rPr>
              <a:t>Treat others </a:t>
            </a:r>
            <a:r>
              <a:rPr lang="en-US" sz="3600" i="1" dirty="0" smtClean="0">
                <a:solidFill>
                  <a:srgbClr val="C00000"/>
                </a:solidFill>
              </a:rPr>
              <a:t>as you want to be treated.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How they use the Teachings</a:t>
            </a:r>
          </a:p>
          <a:p>
            <a:r>
              <a:rPr lang="en-GB" sz="2100" b="1" dirty="0" smtClean="0"/>
              <a:t>To judge people, you must expect to be judged in the same way. So, before criticising someone else, one must look at the way you act.</a:t>
            </a:r>
          </a:p>
          <a:p>
            <a:r>
              <a:rPr lang="en-GB" sz="2100" b="1" dirty="0" smtClean="0"/>
              <a:t>Concentrate on trying to improve yourself rather than picking on the things other’s do wrong.</a:t>
            </a:r>
          </a:p>
          <a:p>
            <a:r>
              <a:rPr lang="en-GB" sz="2100" b="1" dirty="0" smtClean="0"/>
              <a:t>One simple rule is easier than lots of rules</a:t>
            </a:r>
            <a:r>
              <a:rPr lang="en-GB" sz="2100" b="1" dirty="0" smtClean="0"/>
              <a:t>.</a:t>
            </a:r>
            <a:endParaRPr lang="en-GB" sz="21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Why they use the Teachings</a:t>
            </a:r>
          </a:p>
          <a:p>
            <a:r>
              <a:rPr lang="en-GB" sz="2100" b="1" dirty="0" smtClean="0"/>
              <a:t>Jesus, as God’s sons is the best person to show Christians when to judge.</a:t>
            </a:r>
          </a:p>
          <a:p>
            <a:r>
              <a:rPr lang="en-GB" sz="2100" b="1" dirty="0" smtClean="0"/>
              <a:t>If Jesus gives the golden rule it must be good.</a:t>
            </a:r>
          </a:p>
          <a:p>
            <a:r>
              <a:rPr lang="en-GB" sz="2100" b="1" dirty="0" smtClean="0"/>
              <a:t>If Christians are going to be judged this teaching might help.</a:t>
            </a:r>
          </a:p>
          <a:p>
            <a:r>
              <a:rPr lang="en-GB" sz="2100" b="1" dirty="0" smtClean="0"/>
              <a:t>The golden rule helps Christians work out how to behave in difficult situations.</a:t>
            </a:r>
            <a:endParaRPr lang="en-GB" sz="2100" b="1" dirty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BACK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 smtClean="0"/>
              <a:t>The Sermon on the Mount and Money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608512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How Christians Use Teachings as a Guide about Money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It’s more important to gain spiritually than financially.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They learn what to do with their money.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They should not make money their God.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Trust God rather than worry about the future.</a:t>
            </a:r>
            <a:endParaRPr lang="en-GB" sz="21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Why Christians Use These Teachings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Jesus is the best person to show Christians the relationship between God and money.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Possessions and money do not last forever. By concentrating on eternal good, one can have eternal life.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The teachings remind Christians how easily they can be possessed by wealth and forget about God.</a:t>
            </a:r>
          </a:p>
          <a:p>
            <a:r>
              <a:rPr lang="en-GB" sz="2100" b="1" dirty="0" smtClean="0">
                <a:solidFill>
                  <a:srgbClr val="002060"/>
                </a:solidFill>
              </a:rPr>
              <a:t>It’s more important to love you neighbour.</a:t>
            </a:r>
            <a:endParaRPr lang="en-GB" sz="2100" b="1" dirty="0">
              <a:solidFill>
                <a:srgbClr val="002060"/>
              </a:solidFill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BACK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 smtClean="0">
                <a:solidFill>
                  <a:schemeClr val="bg1"/>
                </a:solidFill>
              </a:rPr>
              <a:t>Ten Commandments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>
                <a:solidFill>
                  <a:srgbClr val="7030A0"/>
                </a:solidFill>
              </a:rPr>
              <a:t>How Christians Use the 10 Commandments</a:t>
            </a:r>
          </a:p>
          <a:p>
            <a:r>
              <a:rPr lang="en-GB" sz="2100" b="1" dirty="0" smtClean="0">
                <a:solidFill>
                  <a:srgbClr val="FFC000"/>
                </a:solidFill>
              </a:rPr>
              <a:t>Through prayers and worship Christians show they follow the first three commandments.</a:t>
            </a:r>
          </a:p>
          <a:p>
            <a:r>
              <a:rPr lang="en-GB" sz="2100" b="1" dirty="0" smtClean="0">
                <a:solidFill>
                  <a:srgbClr val="FFC000"/>
                </a:solidFill>
              </a:rPr>
              <a:t>Many Christians do not swear – especially using God’s name.</a:t>
            </a:r>
          </a:p>
          <a:p>
            <a:r>
              <a:rPr lang="en-GB" sz="2100" b="1" dirty="0" smtClean="0">
                <a:solidFill>
                  <a:srgbClr val="FFC000"/>
                </a:solidFill>
              </a:rPr>
              <a:t>Honouring the Sabbath day means going to Mass every Sunday.</a:t>
            </a:r>
          </a:p>
          <a:p>
            <a:r>
              <a:rPr lang="en-GB" sz="2100" b="1" dirty="0" smtClean="0">
                <a:solidFill>
                  <a:srgbClr val="FFC000"/>
                </a:solidFill>
              </a:rPr>
              <a:t>Christians do not steal, lie, commit adultery, desire other people’s things.</a:t>
            </a:r>
            <a:endParaRPr lang="en-GB" sz="2100" b="1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>
                <a:solidFill>
                  <a:srgbClr val="7030A0"/>
                </a:solidFill>
              </a:rPr>
              <a:t>Why Christians Use the 10 Commandments</a:t>
            </a:r>
          </a:p>
          <a:p>
            <a:r>
              <a:rPr lang="en-GB" sz="2100" b="1" dirty="0" smtClean="0">
                <a:solidFill>
                  <a:srgbClr val="FFC000"/>
                </a:solidFill>
              </a:rPr>
              <a:t>The 10 Commandments is a precise list of rules from God to help Christians know how to behave.</a:t>
            </a:r>
          </a:p>
          <a:p>
            <a:r>
              <a:rPr lang="en-GB" sz="2100" b="1" dirty="0" smtClean="0">
                <a:solidFill>
                  <a:srgbClr val="FFC000"/>
                </a:solidFill>
              </a:rPr>
              <a:t>If they follow the first 3 commandments they will be worshipping the one God of the Apostles’ Creed.</a:t>
            </a:r>
          </a:p>
          <a:p>
            <a:r>
              <a:rPr lang="en-GB" sz="2100" b="1" dirty="0" smtClean="0">
                <a:solidFill>
                  <a:srgbClr val="FFC000"/>
                </a:solidFill>
              </a:rPr>
              <a:t>Following the last 7 will give Christians good relationship with their neighbours.</a:t>
            </a:r>
          </a:p>
          <a:p>
            <a:r>
              <a:rPr lang="en-GB" sz="2100" b="1" dirty="0" smtClean="0">
                <a:solidFill>
                  <a:srgbClr val="FFC000"/>
                </a:solidFill>
              </a:rPr>
              <a:t>The commandments promote marriage and family life.</a:t>
            </a:r>
            <a:endParaRPr lang="en-GB" sz="2100" b="1" dirty="0">
              <a:solidFill>
                <a:srgbClr val="FFC000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BACK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 smtClean="0"/>
              <a:t>Vocation and Holy Orders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How men show vocation by taking Holy Orders</a:t>
            </a:r>
          </a:p>
          <a:p>
            <a:pPr algn="ctr">
              <a:buNone/>
            </a:pPr>
            <a:endParaRPr lang="en-GB" b="1" dirty="0" smtClean="0"/>
          </a:p>
          <a:p>
            <a:r>
              <a:rPr lang="en-GB" sz="2100" b="1" dirty="0" smtClean="0"/>
              <a:t>By taking Holy Orders, men copy the work of the Apostles.</a:t>
            </a:r>
          </a:p>
          <a:p>
            <a:r>
              <a:rPr lang="en-GB" sz="2100" b="1" dirty="0" smtClean="0"/>
              <a:t>Men promise to serve Jesus just as Jesus served people.</a:t>
            </a:r>
          </a:p>
          <a:p>
            <a:r>
              <a:rPr lang="en-GB" sz="2100" b="1" dirty="0" smtClean="0"/>
              <a:t>Men witness their faith.</a:t>
            </a:r>
          </a:p>
          <a:p>
            <a:r>
              <a:rPr lang="en-GB" sz="2100" b="1" dirty="0" smtClean="0"/>
              <a:t>They try and build the Kingdom of God.</a:t>
            </a:r>
            <a:endParaRPr lang="en-GB" sz="21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Why men take Holy Orders.</a:t>
            </a:r>
          </a:p>
          <a:p>
            <a:r>
              <a:rPr lang="en-GB" sz="2100" b="1" dirty="0" smtClean="0"/>
              <a:t>They </a:t>
            </a:r>
            <a:r>
              <a:rPr lang="en-GB" sz="2100" b="1" dirty="0" smtClean="0"/>
              <a:t>have a special calling from God to devote their lives to God.</a:t>
            </a:r>
          </a:p>
          <a:p>
            <a:r>
              <a:rPr lang="en-GB" sz="2100" b="1" dirty="0" smtClean="0"/>
              <a:t>It is a calling that most priests can’t ignore.</a:t>
            </a:r>
          </a:p>
          <a:p>
            <a:r>
              <a:rPr lang="en-GB" sz="2100" b="1" dirty="0" smtClean="0"/>
              <a:t>It is a way men can share in the mission that Christ entrusted to his Apostles.</a:t>
            </a:r>
          </a:p>
          <a:p>
            <a:r>
              <a:rPr lang="en-GB" sz="2100" b="1" dirty="0" smtClean="0"/>
              <a:t>The want to serve God in the church by celebrating the sacraments.</a:t>
            </a:r>
            <a:endParaRPr lang="en-GB" sz="2100" b="1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Calibri" pitchFamily="34" charset="0"/>
                <a:hlinkClick r:id="rId3" action="ppaction://hlinksldjump"/>
              </a:rPr>
              <a:t>BACK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.4 Revi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10.4 Revision</Template>
  <TotalTime>155</TotalTime>
  <Words>971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10.4 Revision</vt:lpstr>
      <vt:lpstr>Living the Christian Life Revision</vt:lpstr>
      <vt:lpstr>Slide 2</vt:lpstr>
      <vt:lpstr>Vocation and Daily Life</vt:lpstr>
      <vt:lpstr>St Vincent de Paul</vt:lpstr>
      <vt:lpstr>Key Words</vt:lpstr>
      <vt:lpstr>The Golden Rule Treat others as you want to be treated.</vt:lpstr>
      <vt:lpstr>The Sermon on the Mount and Money</vt:lpstr>
      <vt:lpstr>Ten Commandments</vt:lpstr>
      <vt:lpstr>Vocation and Holy Orders</vt:lpstr>
      <vt:lpstr>Sermon on the Mount as a Guide for Living</vt:lpstr>
      <vt:lpstr>Why Catholics Help Relieve Poverty and Suffering in the UK</vt:lpstr>
      <vt:lpstr>Slide 12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the Christian Life Revision</dc:title>
  <dc:creator>rhilton</dc:creator>
  <cp:lastModifiedBy>rhilton</cp:lastModifiedBy>
  <cp:revision>19</cp:revision>
  <dcterms:created xsi:type="dcterms:W3CDTF">2011-06-09T06:34:08Z</dcterms:created>
  <dcterms:modified xsi:type="dcterms:W3CDTF">2012-02-21T10:32:41Z</dcterms:modified>
</cp:coreProperties>
</file>